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903"/>
    <a:srgbClr val="385723"/>
    <a:srgbClr val="000000"/>
    <a:srgbClr val="10180A"/>
    <a:srgbClr val="70BD13"/>
    <a:srgbClr val="84D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022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52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737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11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89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623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83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485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16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49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73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F646-C68E-4A05-BD52-02B7F1700916}" type="datetimeFigureOut">
              <a:rPr lang="es-CL" smtClean="0"/>
              <a:t>06-07-2017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B5BB-1925-4A0C-B51B-31264CFC1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01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BD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5664219" y="2868738"/>
            <a:ext cx="4093735" cy="392101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grpSp>
        <p:nvGrpSpPr>
          <p:cNvPr id="37" name="Grupo 36"/>
          <p:cNvGrpSpPr/>
          <p:nvPr/>
        </p:nvGrpSpPr>
        <p:grpSpPr>
          <a:xfrm>
            <a:off x="-53254" y="-2793"/>
            <a:ext cx="9919305" cy="6792546"/>
            <a:chOff x="-1" y="-10230"/>
            <a:chExt cx="9919305" cy="6792546"/>
          </a:xfrm>
        </p:grpSpPr>
        <p:sp>
          <p:nvSpPr>
            <p:cNvPr id="33" name="Rectángulo 32"/>
            <p:cNvSpPr/>
            <p:nvPr/>
          </p:nvSpPr>
          <p:spPr>
            <a:xfrm>
              <a:off x="123262" y="1231644"/>
              <a:ext cx="9796042" cy="1007958"/>
            </a:xfrm>
            <a:prstGeom prst="rect">
              <a:avLst/>
            </a:prstGeom>
            <a:solidFill>
              <a:srgbClr val="385723">
                <a:alpha val="5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3600" dirty="0" smtClean="0"/>
                <a:t>¿Qué cursos inscribir este segundo semestre 2017?</a:t>
              </a:r>
            </a:p>
            <a:p>
              <a:pPr algn="ctr"/>
              <a:r>
                <a:rPr lang="es-CL" dirty="0" smtClean="0"/>
                <a:t>Te recomendamos los siguientes cursos:</a:t>
              </a:r>
              <a:endParaRPr lang="es-CL" dirty="0"/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5987877" y="6043652"/>
              <a:ext cx="34353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1400" dirty="0" smtClean="0">
                  <a:solidFill>
                    <a:schemeClr val="bg1"/>
                  </a:solidFill>
                </a:rPr>
                <a:t>También puedes visitar los módulos de </a:t>
              </a:r>
              <a:r>
                <a:rPr lang="es-CL" sz="1400" dirty="0" err="1" smtClean="0">
                  <a:solidFill>
                    <a:schemeClr val="bg1"/>
                  </a:solidFill>
                </a:rPr>
                <a:t>autoconsulta</a:t>
              </a:r>
              <a:r>
                <a:rPr lang="es-CL" sz="1400" dirty="0" smtClean="0">
                  <a:solidFill>
                    <a:schemeClr val="bg1"/>
                  </a:solidFill>
                </a:rPr>
                <a:t> en http://agronomia.uc.cl o escríbenos </a:t>
              </a:r>
              <a:r>
                <a:rPr lang="es-CL" sz="1400" smtClean="0">
                  <a:solidFill>
                    <a:schemeClr val="bg1"/>
                  </a:solidFill>
                </a:rPr>
                <a:t>a tutoriasfaifuc@gmail.com</a:t>
              </a:r>
              <a:endParaRPr lang="es-CL" sz="1400" dirty="0">
                <a:solidFill>
                  <a:schemeClr val="bg1"/>
                </a:solidFill>
              </a:endParaRPr>
            </a:p>
          </p:txBody>
        </p:sp>
        <p:pic>
          <p:nvPicPr>
            <p:cNvPr id="35" name="Imagen 3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10230"/>
              <a:ext cx="6480061" cy="1219202"/>
            </a:xfrm>
            <a:prstGeom prst="rect">
              <a:avLst/>
            </a:prstGeom>
          </p:spPr>
        </p:pic>
        <p:pic>
          <p:nvPicPr>
            <p:cNvPr id="31" name="Imagen 30" descr="&lt;strong&gt;books&lt;/strong&gt; - coloured by franke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0577" y="119763"/>
              <a:ext cx="1236842" cy="1236842"/>
            </a:xfrm>
            <a:prstGeom prst="rect">
              <a:avLst/>
            </a:prstGeom>
          </p:spPr>
        </p:pic>
      </p:grpSp>
      <p:sp>
        <p:nvSpPr>
          <p:cNvPr id="7" name="CuadroTexto 6"/>
          <p:cNvSpPr txBox="1"/>
          <p:nvPr/>
        </p:nvSpPr>
        <p:spPr>
          <a:xfrm>
            <a:off x="195382" y="2207178"/>
            <a:ext cx="339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>
                <a:solidFill>
                  <a:schemeClr val="bg1"/>
                </a:solidFill>
              </a:rPr>
              <a:t>Generación 2016</a:t>
            </a:r>
            <a:endParaRPr lang="es-CL" sz="3600" b="1" dirty="0">
              <a:solidFill>
                <a:schemeClr val="bg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8463" y="2868738"/>
            <a:ext cx="5398463" cy="37856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000" b="1" dirty="0" smtClean="0"/>
              <a:t>Un ramo del </a:t>
            </a:r>
            <a:r>
              <a:rPr lang="es-CL" sz="2000" b="1" dirty="0" err="1" smtClean="0"/>
              <a:t>Major</a:t>
            </a:r>
            <a:r>
              <a:rPr lang="es-CL" sz="2000" b="1" dirty="0" smtClean="0"/>
              <a:t> Climatología (AGL112) o Suelo y Fertilidad (AGL110)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000" b="1" dirty="0" smtClean="0"/>
              <a:t>Estadística (AGL201)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000" b="1" dirty="0" smtClean="0"/>
              <a:t>Genética (AGL203)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000" b="1" dirty="0" smtClean="0"/>
              <a:t>Taller </a:t>
            </a:r>
            <a:r>
              <a:rPr lang="es-CL" sz="2000" b="1" dirty="0" smtClean="0"/>
              <a:t>3 </a:t>
            </a:r>
            <a:r>
              <a:rPr lang="es-CL" sz="2000" b="1" dirty="0"/>
              <a:t>(AGL060</a:t>
            </a:r>
            <a:r>
              <a:rPr lang="es-CL" sz="2000" b="1" dirty="0" smtClean="0"/>
              <a:t>). Todas </a:t>
            </a:r>
            <a:r>
              <a:rPr lang="es-CL" sz="2000" b="1" dirty="0"/>
              <a:t>las secciones investigan diferentes temas, podrás revisar el detalle de cada sección para que </a:t>
            </a:r>
            <a:r>
              <a:rPr lang="es-CL" sz="2000" b="1" dirty="0" smtClean="0"/>
              <a:t>escojan.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000" b="1" dirty="0" smtClean="0"/>
              <a:t>Practica </a:t>
            </a:r>
            <a:r>
              <a:rPr lang="es-CL" sz="2000" b="1" dirty="0" smtClean="0"/>
              <a:t>I (AGL100)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CL" sz="2000" b="1" dirty="0" smtClean="0"/>
              <a:t>Electivo en otra </a:t>
            </a:r>
            <a:r>
              <a:rPr lang="es-CL" sz="2000" b="1" dirty="0" smtClean="0"/>
              <a:t>disciplina</a:t>
            </a:r>
          </a:p>
          <a:p>
            <a:endParaRPr lang="es-CL" sz="20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s-CL" sz="2000" b="1" dirty="0" smtClean="0"/>
          </a:p>
          <a:p>
            <a:pPr algn="ctr"/>
            <a:r>
              <a:rPr lang="es-CL" sz="2000" b="1" dirty="0" smtClean="0"/>
              <a:t>  ¡Prioriza ponerte al día !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826034" y="2925509"/>
            <a:ext cx="38143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bg1"/>
                </a:solidFill>
              </a:rPr>
              <a:t>¿Mas dudas sobre tu inscripción de ramos? </a:t>
            </a:r>
          </a:p>
          <a:p>
            <a:pPr algn="ctr"/>
            <a:r>
              <a:rPr lang="es-CL" sz="2000" b="1" dirty="0" smtClean="0">
                <a:solidFill>
                  <a:schemeClr val="bg1"/>
                </a:solidFill>
              </a:rPr>
              <a:t>Dirígete a dirección de pregrado a hacer tus consultas</a:t>
            </a:r>
            <a:endParaRPr lang="es-CL" sz="2000" b="1" dirty="0">
              <a:solidFill>
                <a:schemeClr val="bg1"/>
              </a:solidFill>
            </a:endParaRPr>
          </a:p>
        </p:txBody>
      </p:sp>
      <p:pic>
        <p:nvPicPr>
          <p:cNvPr id="26" name="Imagen 25" descr="Original file ‎ (SVG file, nominally 22 × 22 pixels, file size: 11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805" y="4434423"/>
            <a:ext cx="605446" cy="605446"/>
          </a:xfrm>
          <a:prstGeom prst="rect">
            <a:avLst/>
          </a:prstGeom>
        </p:spPr>
      </p:pic>
      <p:pic>
        <p:nvPicPr>
          <p:cNvPr id="27" name="Imagen 26" descr="File:Jigsaw.png - Wikimedia Common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154" y="4459196"/>
            <a:ext cx="623686" cy="580674"/>
          </a:xfrm>
          <a:prstGeom prst="rect">
            <a:avLst/>
          </a:prstGeom>
        </p:spPr>
      </p:pic>
      <p:pic>
        <p:nvPicPr>
          <p:cNvPr id="28" name="Imagen 27" descr="Ilustración gratis: Destino, Dart, Objetivo, Éxito - Imagen gratis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743" y="4464782"/>
            <a:ext cx="618421" cy="578559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5664219" y="5140330"/>
            <a:ext cx="1607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chemeClr val="bg1"/>
                </a:solidFill>
              </a:rPr>
              <a:t>Plazos y Fechas</a:t>
            </a:r>
            <a:endParaRPr lang="es-CL" sz="1600" b="1" dirty="0">
              <a:solidFill>
                <a:schemeClr val="bg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137627" y="5039870"/>
            <a:ext cx="1322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bg1"/>
                </a:solidFill>
              </a:rPr>
              <a:t>Malla curricular</a:t>
            </a:r>
            <a:endParaRPr lang="es-CL" sz="1600" b="1" dirty="0">
              <a:solidFill>
                <a:schemeClr val="bg1"/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8279485" y="5039869"/>
            <a:ext cx="1770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solidFill>
                  <a:schemeClr val="bg1"/>
                </a:solidFill>
              </a:rPr>
              <a:t>Ramos y </a:t>
            </a:r>
            <a:endParaRPr lang="es-CL" sz="1600" b="1" dirty="0" smtClean="0">
              <a:solidFill>
                <a:schemeClr val="bg1"/>
              </a:solidFill>
            </a:endParaRPr>
          </a:p>
          <a:p>
            <a:pPr algn="ctr"/>
            <a:r>
              <a:rPr lang="es-CL" sz="1600" b="1" dirty="0">
                <a:solidFill>
                  <a:schemeClr val="bg1"/>
                </a:solidFill>
              </a:rPr>
              <a:t>E</a:t>
            </a:r>
            <a:r>
              <a:rPr lang="es-CL" sz="1600" b="1" dirty="0" smtClean="0">
                <a:solidFill>
                  <a:schemeClr val="bg1"/>
                </a:solidFill>
              </a:rPr>
              <a:t>lectivos</a:t>
            </a:r>
            <a:endParaRPr lang="es-CL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6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120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24</cp:revision>
  <dcterms:created xsi:type="dcterms:W3CDTF">2017-06-21T18:10:07Z</dcterms:created>
  <dcterms:modified xsi:type="dcterms:W3CDTF">2017-07-06T22:50:12Z</dcterms:modified>
</cp:coreProperties>
</file>